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78" autoAdjust="0"/>
    <p:restoredTop sz="86466" autoAdjust="0"/>
  </p:normalViewPr>
  <p:slideViewPr>
    <p:cSldViewPr>
      <p:cViewPr>
        <p:scale>
          <a:sx n="50" d="100"/>
          <a:sy n="50" d="100"/>
        </p:scale>
        <p:origin x="-2112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B92C6-9804-4B19-BEC3-093180F2E9D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A2EED-EFB3-4F20-9FEB-61C343890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B0D710-074A-48C1-AB10-3E61EA9D6879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8A0F80-07F7-4E6C-BBE0-C577917527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66800" y="990600"/>
            <a:ext cx="8229600" cy="1828800"/>
          </a:xfrm>
        </p:spPr>
        <p:txBody>
          <a:bodyPr/>
          <a:lstStyle/>
          <a:p>
            <a:r>
              <a:rPr lang="en-US" dirty="0" smtClean="0"/>
              <a:t>ALBANIANS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95800"/>
            <a:ext cx="6400800" cy="1752600"/>
          </a:xfrm>
        </p:spPr>
        <p:txBody>
          <a:bodyPr/>
          <a:lstStyle/>
          <a:p>
            <a:r>
              <a:rPr lang="en-US" dirty="0" smtClean="0"/>
              <a:t>Matt, </a:t>
            </a:r>
            <a:r>
              <a:rPr lang="en-US" dirty="0" err="1" smtClean="0"/>
              <a:t>Zach,Ashely&amp;Michaela</a:t>
            </a:r>
            <a:endParaRPr lang="en-US" dirty="0"/>
          </a:p>
        </p:txBody>
      </p:sp>
      <p:pic>
        <p:nvPicPr>
          <p:cNvPr id="49154" name="Picture 2" descr="http://gaytheistagenda.lavenderliberal.com/wp-content/uploads/2009/07/albanian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2192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</a:t>
            </a:r>
            <a:r>
              <a:rPr lang="en-US" dirty="0" smtClean="0"/>
              <a:t>they’re </a:t>
            </a:r>
            <a:r>
              <a:rPr lang="en-US" dirty="0" smtClean="0"/>
              <a:t>from?/religion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From: South East Europe</a:t>
            </a:r>
          </a:p>
          <a:p>
            <a:endParaRPr lang="en-US" sz="4800" dirty="0" smtClean="0"/>
          </a:p>
          <a:p>
            <a:endParaRPr lang="en-US" sz="4800" dirty="0" smtClean="0"/>
          </a:p>
          <a:p>
            <a:endParaRPr lang="en-US" sz="4800" dirty="0" smtClean="0"/>
          </a:p>
          <a:p>
            <a:r>
              <a:rPr lang="en-US" sz="4800" dirty="0" smtClean="0"/>
              <a:t>Religion: Islam &amp; Muslims</a:t>
            </a:r>
          </a:p>
          <a:p>
            <a:endParaRPr lang="en-US" sz="4800" dirty="0"/>
          </a:p>
        </p:txBody>
      </p:sp>
      <p:pic>
        <p:nvPicPr>
          <p:cNvPr id="4098" name="Picture 2" descr="http://ungegn.cgi.hr/images/unge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438400"/>
            <a:ext cx="4572000" cy="246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are they ruled by?/Ruler 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200"/>
          </a:xfrm>
        </p:spPr>
        <p:txBody>
          <a:bodyPr>
            <a:normAutofit/>
          </a:bodyPr>
          <a:lstStyle/>
          <a:p>
            <a:r>
              <a:rPr lang="en-US" dirty="0" smtClean="0"/>
              <a:t>Ottoman Empire (1385 AD – 1912 AD)</a:t>
            </a:r>
          </a:p>
          <a:p>
            <a:r>
              <a:rPr lang="en-US" dirty="0" smtClean="0"/>
              <a:t>Byzantine Empire (395 AD – 1385AD) </a:t>
            </a:r>
          </a:p>
          <a:p>
            <a:r>
              <a:rPr lang="en-US" dirty="0" smtClean="0"/>
              <a:t>Roman Empire ( 165 BC-395 AD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lib.utexas.edu/maps/historical/shepherd/byzantine_empire_1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9150" y="3286125"/>
            <a:ext cx="451485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War/conflicts before Yugoslavia breakup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14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1912- declared independence from the Ottoman Empire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Southeastern European nation was invaded by Italy in April 1939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1914-1918- World War </a:t>
            </a:r>
            <a:r>
              <a:rPr lang="en-US" sz="2000" dirty="0" smtClean="0"/>
              <a:t>I, Albanian neutrality</a:t>
            </a:r>
            <a:r>
              <a:rPr lang="en-US" sz="2000" b="1" dirty="0" smtClean="0"/>
              <a:t> </a:t>
            </a:r>
            <a:r>
              <a:rPr lang="en-US" sz="2000" dirty="0" smtClean="0"/>
              <a:t>violated.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smtClean="0"/>
              <a:t>1852-1853 </a:t>
            </a:r>
            <a:r>
              <a:rPr lang="en-US" sz="2000" dirty="0" smtClean="0"/>
              <a:t>&amp;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1861-1862         Ottoman </a:t>
            </a:r>
            <a:r>
              <a:rPr lang="en-US" sz="2000" dirty="0" smtClean="0"/>
              <a:t>War with </a:t>
            </a:r>
            <a:r>
              <a:rPr lang="en-US" sz="2000" dirty="0" smtClean="0"/>
              <a:t>Montenegro. 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3733800"/>
          </a:xfrm>
        </p:spPr>
        <p:txBody>
          <a:bodyPr/>
          <a:lstStyle/>
          <a:p>
            <a:r>
              <a:rPr lang="en-US" dirty="0" smtClean="0"/>
              <a:t>Natural Recourse</a:t>
            </a:r>
          </a:p>
          <a:p>
            <a:r>
              <a:rPr lang="en-US" dirty="0" smtClean="0"/>
              <a:t>Oil</a:t>
            </a:r>
          </a:p>
          <a:p>
            <a:r>
              <a:rPr lang="en-US" dirty="0" smtClean="0"/>
              <a:t>Gas</a:t>
            </a:r>
          </a:p>
          <a:p>
            <a:r>
              <a:rPr lang="en-US" dirty="0" smtClean="0"/>
              <a:t>Coal</a:t>
            </a:r>
          </a:p>
          <a:p>
            <a:r>
              <a:rPr lang="en-US" dirty="0" smtClean="0"/>
              <a:t>Iron</a:t>
            </a:r>
          </a:p>
          <a:p>
            <a:r>
              <a:rPr lang="en-US" dirty="0" smtClean="0"/>
              <a:t>Copper</a:t>
            </a:r>
          </a:p>
          <a:p>
            <a:r>
              <a:rPr lang="en-US" dirty="0" smtClean="0"/>
              <a:t>Chrome ores</a:t>
            </a:r>
            <a:endParaRPr lang="en-US" dirty="0"/>
          </a:p>
        </p:txBody>
      </p:sp>
      <p:pic>
        <p:nvPicPr>
          <p:cNvPr id="1026" name="Picture 2" descr="http://www.longan.gov.vn/english/News/Pictures/2009/Thang6/09-06-2009/images1803622_oil27119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514600"/>
            <a:ext cx="3619500" cy="2280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mapas.com/maps/889-4/Albania_Land_Use_Map_19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4075" y="1581600"/>
            <a:ext cx="3209925" cy="5276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8229600" cy="1524000"/>
          </a:xfrm>
        </p:spPr>
        <p:txBody>
          <a:bodyPr>
            <a:normAutofit fontScale="25000" lnSpcReduction="20000"/>
          </a:bodyPr>
          <a:lstStyle/>
          <a:p>
            <a:r>
              <a:rPr lang="en-US" sz="12300" dirty="0" smtClean="0"/>
              <a:t>1/3 of the territory is forested.</a:t>
            </a:r>
          </a:p>
          <a:p>
            <a:endParaRPr lang="en-US" sz="12300" dirty="0" smtClean="0"/>
          </a:p>
          <a:p>
            <a:r>
              <a:rPr lang="en-US" sz="12300" dirty="0" smtClean="0"/>
              <a:t>70% of the country is </a:t>
            </a:r>
          </a:p>
          <a:p>
            <a:pPr>
              <a:buNone/>
            </a:pPr>
            <a:r>
              <a:rPr lang="en-US" sz="12300" dirty="0" smtClean="0"/>
              <a:t>Mountainous.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114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ALBANIANS</vt:lpstr>
      <vt:lpstr>Where they’re from?/religion</vt:lpstr>
      <vt:lpstr>Who are they ruled by?/Ruler Influence</vt:lpstr>
      <vt:lpstr>War/conflicts before Yugoslavia breakup</vt:lpstr>
      <vt:lpstr>Economy base</vt:lpstr>
      <vt:lpstr>Geography Impact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ALBANIANS</dc:title>
  <dc:creator>michaelasshearer</dc:creator>
  <cp:lastModifiedBy>michaelasshearer</cp:lastModifiedBy>
  <cp:revision>23</cp:revision>
  <dcterms:created xsi:type="dcterms:W3CDTF">2010-04-30T18:05:20Z</dcterms:created>
  <dcterms:modified xsi:type="dcterms:W3CDTF">2010-05-07T18:26:26Z</dcterms:modified>
</cp:coreProperties>
</file>